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588" autoAdjust="0"/>
    <p:restoredTop sz="94615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773F-1592-4605-887F-7C072B6242DB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902-EA17-4F98-8DEC-28CB0C7A3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9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773F-1592-4605-887F-7C072B6242DB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902-EA17-4F98-8DEC-28CB0C7A3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3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773F-1592-4605-887F-7C072B6242DB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902-EA17-4F98-8DEC-28CB0C7A3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8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773F-1592-4605-887F-7C072B6242DB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902-EA17-4F98-8DEC-28CB0C7A3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0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773F-1592-4605-887F-7C072B6242DB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902-EA17-4F98-8DEC-28CB0C7A3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5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773F-1592-4605-887F-7C072B6242DB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902-EA17-4F98-8DEC-28CB0C7A3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0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773F-1592-4605-887F-7C072B6242DB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902-EA17-4F98-8DEC-28CB0C7A3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09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773F-1592-4605-887F-7C072B6242DB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902-EA17-4F98-8DEC-28CB0C7A3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4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773F-1592-4605-887F-7C072B6242DB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902-EA17-4F98-8DEC-28CB0C7A3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4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773F-1592-4605-887F-7C072B6242DB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902-EA17-4F98-8DEC-28CB0C7A3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0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773F-1592-4605-887F-7C072B6242DB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902-EA17-4F98-8DEC-28CB0C7A3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3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3773F-1592-4605-887F-7C072B6242DB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41902-EA17-4F98-8DEC-28CB0C7A3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5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752599"/>
          </a:xfrm>
        </p:spPr>
        <p:txBody>
          <a:bodyPr/>
          <a:lstStyle/>
          <a:p>
            <a:r>
              <a:rPr lang="en-US" dirty="0" smtClean="0"/>
              <a:t>City Specific Capacity Building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5682" y="2514600"/>
            <a:ext cx="7239000" cy="38100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9800" dirty="0" smtClean="0"/>
              <a:t>Target Group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7400" dirty="0" smtClean="0"/>
              <a:t>Community and households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7400" dirty="0" smtClean="0"/>
              <a:t>Local body functionaries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7400" dirty="0" smtClean="0"/>
              <a:t>Elected representatives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7400" dirty="0" smtClean="0"/>
              <a:t>Personnel of service providers/agencies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7400" dirty="0" smtClean="0"/>
              <a:t>Functionaries of central/state Govt.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7400" dirty="0" smtClean="0"/>
              <a:t>NGO’S, Others</a:t>
            </a:r>
          </a:p>
          <a:p>
            <a:pPr marL="685800" indent="-685800" algn="l">
              <a:buFont typeface="Arial" pitchFamily="34" charset="0"/>
              <a:buChar char="•"/>
            </a:pPr>
            <a:endParaRPr lang="en-US" sz="5000" dirty="0" smtClean="0"/>
          </a:p>
          <a:p>
            <a:pPr marL="685800" indent="-685800" algn="l">
              <a:buFont typeface="Arial" pitchFamily="34" charset="0"/>
              <a:buChar char="•"/>
            </a:pPr>
            <a:endParaRPr lang="en-US" sz="5000" dirty="0" smtClean="0"/>
          </a:p>
          <a:p>
            <a:pPr algn="l"/>
            <a:endParaRPr lang="en-US" sz="5800" dirty="0" smtClean="0"/>
          </a:p>
          <a:p>
            <a:pPr marL="857250" indent="-857250" algn="l">
              <a:buFont typeface="Arial" pitchFamily="34" charset="0"/>
              <a:buChar char="•"/>
            </a:pPr>
            <a:endParaRPr lang="en-US" sz="6000" dirty="0" smtClean="0"/>
          </a:p>
          <a:p>
            <a:pPr algn="l"/>
            <a:endParaRPr lang="en-US" sz="5800" dirty="0" smtClean="0"/>
          </a:p>
          <a:p>
            <a:pPr marL="571500" indent="-571500" algn="l">
              <a:buFont typeface="Arial" pitchFamily="34" charset="0"/>
              <a:buChar char="•"/>
            </a:pPr>
            <a:endParaRPr lang="en-US" sz="4200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240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specific Capacity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Strategy /Focus</a:t>
            </a:r>
          </a:p>
          <a:p>
            <a:r>
              <a:rPr lang="en-US" sz="2400" dirty="0" smtClean="0"/>
              <a:t>Campaigning and information dissemination</a:t>
            </a:r>
          </a:p>
          <a:p>
            <a:r>
              <a:rPr lang="en-US" sz="2400" dirty="0" smtClean="0"/>
              <a:t>Participatory learning and Action</a:t>
            </a:r>
          </a:p>
          <a:p>
            <a:r>
              <a:rPr lang="en-US" sz="2400" dirty="0" smtClean="0"/>
              <a:t>Community Resource Planning</a:t>
            </a:r>
          </a:p>
          <a:p>
            <a:r>
              <a:rPr lang="en-US" sz="2400" dirty="0" smtClean="0"/>
              <a:t>Strategic Action plan development</a:t>
            </a:r>
          </a:p>
          <a:p>
            <a:r>
              <a:rPr lang="en-US" sz="2400" dirty="0" smtClean="0"/>
              <a:t>Simulation and demonstration activities</a:t>
            </a:r>
          </a:p>
          <a:p>
            <a:r>
              <a:rPr lang="en-US" sz="2400" dirty="0" smtClean="0"/>
              <a:t>Tool kits and </a:t>
            </a:r>
            <a:r>
              <a:rPr lang="en-US" sz="2400" dirty="0" err="1" smtClean="0"/>
              <a:t>equipments</a:t>
            </a:r>
            <a:endParaRPr lang="en-US" sz="2400" dirty="0" smtClean="0"/>
          </a:p>
          <a:p>
            <a:r>
              <a:rPr lang="en-US" sz="2400" dirty="0" smtClean="0"/>
              <a:t>Communication guide in emergent situations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93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specific Capacity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Action plan for capacity building</a:t>
            </a:r>
          </a:p>
          <a:p>
            <a:r>
              <a:rPr lang="en-US" dirty="0" smtClean="0"/>
              <a:t>Enlisting institutions and resource persons</a:t>
            </a:r>
          </a:p>
          <a:p>
            <a:r>
              <a:rPr lang="en-US" dirty="0" smtClean="0"/>
              <a:t>Need assessment and strategy formulation</a:t>
            </a:r>
          </a:p>
          <a:p>
            <a:r>
              <a:rPr lang="en-US" dirty="0" smtClean="0"/>
              <a:t>Documentation and training material development</a:t>
            </a:r>
          </a:p>
          <a:p>
            <a:r>
              <a:rPr lang="en-US" dirty="0" smtClean="0"/>
              <a:t>Pilot </a:t>
            </a:r>
            <a:r>
              <a:rPr lang="en-US" dirty="0" err="1" smtClean="0"/>
              <a:t>programmes</a:t>
            </a:r>
            <a:r>
              <a:rPr lang="en-US" dirty="0" smtClean="0"/>
              <a:t> and review</a:t>
            </a:r>
          </a:p>
          <a:p>
            <a:r>
              <a:rPr lang="en-US" dirty="0" smtClean="0"/>
              <a:t>Monitoring and feedback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839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92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City Specific Capacity Building</vt:lpstr>
      <vt:lpstr>City specific Capacity Building</vt:lpstr>
      <vt:lpstr>City specific Capacity Building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Specific Capacity Building</dc:title>
  <dc:creator>A N KRISHNAMURTHY</dc:creator>
  <cp:lastModifiedBy>sumit</cp:lastModifiedBy>
  <cp:revision>12</cp:revision>
  <dcterms:created xsi:type="dcterms:W3CDTF">2014-09-07T12:01:10Z</dcterms:created>
  <dcterms:modified xsi:type="dcterms:W3CDTF">2014-09-09T08:54:39Z</dcterms:modified>
</cp:coreProperties>
</file>